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5"/>
  </p:handoutMasterIdLst>
  <p:sldIdLst>
    <p:sldId id="375" r:id="rId2"/>
    <p:sldId id="471" r:id="rId3"/>
    <p:sldId id="38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FE0545-B4B6-476C-8504-16F0503D4502}" v="2" dt="2022-08-04T12:00:44.7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handoutMaster" Target="handoutMasters/handout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8FFE0545-B4B6-476C-8504-16F0503D4502}"/>
    <pc:docChg chg="delSld modSld">
      <pc:chgData name="אלכס גורבצ'וב" userId="8459a7c7-b354-45d8-a56f-77640536e27f" providerId="ADAL" clId="{8FFE0545-B4B6-476C-8504-16F0503D4502}" dt="2022-08-04T12:00:44.784" v="52" actId="14826"/>
      <pc:docMkLst>
        <pc:docMk/>
      </pc:docMkLst>
      <pc:sldChg chg="modSp mod">
        <pc:chgData name="אלכס גורבצ'וב" userId="8459a7c7-b354-45d8-a56f-77640536e27f" providerId="ADAL" clId="{8FFE0545-B4B6-476C-8504-16F0503D4502}" dt="2022-08-04T12:00:44.784" v="52" actId="14826"/>
        <pc:sldMkLst>
          <pc:docMk/>
          <pc:sldMk cId="3192796066" sldId="471"/>
        </pc:sldMkLst>
        <pc:spChg chg="mod">
          <ac:chgData name="אלכס גורבצ'וב" userId="8459a7c7-b354-45d8-a56f-77640536e27f" providerId="ADAL" clId="{8FFE0545-B4B6-476C-8504-16F0503D4502}" dt="2022-08-04T11:46:55.080" v="51"/>
          <ac:spMkLst>
            <pc:docMk/>
            <pc:sldMk cId="3192796066" sldId="471"/>
            <ac:spMk id="9" creationId="{0AD16726-3C21-C04F-83A6-F10CC5F0A22E}"/>
          </ac:spMkLst>
        </pc:spChg>
        <pc:picChg chg="mod">
          <ac:chgData name="אלכס גורבצ'וב" userId="8459a7c7-b354-45d8-a56f-77640536e27f" providerId="ADAL" clId="{8FFE0545-B4B6-476C-8504-16F0503D4502}" dt="2022-08-04T12:00:44.784" v="52" actId="14826"/>
          <ac:picMkLst>
            <pc:docMk/>
            <pc:sldMk cId="3192796066" sldId="471"/>
            <ac:picMk id="1026" creationId="{AD4B946A-8221-627F-2657-1692B2E3CF86}"/>
          </ac:picMkLst>
        </pc:picChg>
      </pc:sldChg>
      <pc:sldChg chg="del">
        <pc:chgData name="אלכס גורבצ'וב" userId="8459a7c7-b354-45d8-a56f-77640536e27f" providerId="ADAL" clId="{8FFE0545-B4B6-476C-8504-16F0503D4502}" dt="2022-08-04T11:43:08.238" v="0" actId="47"/>
        <pc:sldMkLst>
          <pc:docMk/>
          <pc:sldMk cId="3488546136" sldId="472"/>
        </pc:sldMkLst>
      </pc:sldChg>
      <pc:sldChg chg="del">
        <pc:chgData name="אלכס גורבצ'וב" userId="8459a7c7-b354-45d8-a56f-77640536e27f" providerId="ADAL" clId="{8FFE0545-B4B6-476C-8504-16F0503D4502}" dt="2022-08-04T11:43:08.238" v="0" actId="47"/>
        <pc:sldMkLst>
          <pc:docMk/>
          <pc:sldMk cId="1325779374" sldId="473"/>
        </pc:sldMkLst>
      </pc:sldChg>
      <pc:sldChg chg="del">
        <pc:chgData name="אלכס גורבצ'וב" userId="8459a7c7-b354-45d8-a56f-77640536e27f" providerId="ADAL" clId="{8FFE0545-B4B6-476C-8504-16F0503D4502}" dt="2022-08-04T11:43:08.238" v="0" actId="47"/>
        <pc:sldMkLst>
          <pc:docMk/>
          <pc:sldMk cId="1250716542" sldId="47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hyperlink" Target="https://ourcodeworld.com/articles/read/846/how-to-export-a-ms-sql-server-database-to-a-sql-script-database-to-sql-file-with-microsoft-sql-server-management-studio-1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בסיסי נתונים </a:t>
            </a:r>
            <a:r>
              <a:rPr lang="en-US" dirty="0">
                <a:cs typeface="+mn-cs"/>
              </a:rPr>
              <a:t>SQL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שמירת טבלה כקובץ </a:t>
            </a: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להיעזר בהנחיות:</a:t>
            </a:r>
          </a:p>
          <a:p>
            <a:pPr algn="r" rtl="1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https://ourcodeworld.com/articles/read/846/how-to-export-a-ms-sql-server-database-to-a-sql-script-database-to-sql-file-with-microsoft-sql-server-management-studio-17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D4B946A-8221-627F-2657-1692B2E3C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1435386" y="3202926"/>
            <a:ext cx="3192280" cy="1840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2796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3065</TotalTime>
  <Words>33</Words>
  <Application>Microsoft Office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Sagona ExtraLight</vt:lpstr>
      <vt:lpstr>Speak Pro</vt:lpstr>
      <vt:lpstr>Office Theme</vt:lpstr>
      <vt:lpstr>QA בודק תוכנה</vt:lpstr>
      <vt:lpstr>בסיסי נתונים SQL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21</cp:revision>
  <dcterms:created xsi:type="dcterms:W3CDTF">2022-03-07T11:44:47Z</dcterms:created>
  <dcterms:modified xsi:type="dcterms:W3CDTF">2022-08-04T12:00:48Z</dcterms:modified>
</cp:coreProperties>
</file>

<file path=docProps/thumbnail.jpeg>
</file>